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Work Sans Medium"/>
      <p:regular r:id="rId22"/>
      <p:bold r:id="rId23"/>
      <p:italic r:id="rId24"/>
      <p:boldItalic r:id="rId25"/>
    </p:embeddedFont>
    <p:embeddedFont>
      <p:font typeface="Work Sans Ligh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WorkSans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WorkSansMedium-italic.fntdata"/><Relationship Id="rId23" Type="http://schemas.openxmlformats.org/officeDocument/2006/relationships/font" Target="fonts/WorkSans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Light-regular.fntdata"/><Relationship Id="rId25" Type="http://schemas.openxmlformats.org/officeDocument/2006/relationships/font" Target="fonts/WorkSansMedium-boldItalic.fntdata"/><Relationship Id="rId28" Type="http://schemas.openxmlformats.org/officeDocument/2006/relationships/font" Target="fonts/WorkSansLight-italic.fntdata"/><Relationship Id="rId27" Type="http://schemas.openxmlformats.org/officeDocument/2006/relationships/font" Target="fonts/WorkSans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8" name="Google Shape;18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7" name="Google Shape;19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8" name="Google Shape;14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3" name="Google Shape;16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Waltertique/EduMultiPro.git" TargetMode="External"/><Relationship Id="rId4" Type="http://schemas.openxmlformats.org/officeDocument/2006/relationships/hyperlink" Target="https://github.com/Waltertique/EduMultiPro.git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hyperlink" Target="about:blan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hyperlink" Target="about:blank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hyperlink" Target="about:blank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9231" y="-270850"/>
            <a:ext cx="12278859" cy="7704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ndow" id="97" name="Google Shape;97;p15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00000" l="-3150" r="3147" t="-100000"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4418657" y="4923904"/>
            <a:ext cx="3354686" cy="707846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EduMultiPro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5705" y="946574"/>
            <a:ext cx="3667637" cy="3829584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568"/>
              </a:srgbClr>
            </a:outerShdw>
          </a:effectLst>
        </p:spPr>
      </p:pic>
      <p:sp>
        <p:nvSpPr>
          <p:cNvPr descr="Patrón abstracto con nube de acuarela azul sobre fondo blanco. Textura de  salpicaduras de agua de acuarela cian. Mancha de pintura de color pastel  vectorial. Fondo de acuarela azul | Vector Premium" id="101" name="Google Shape;101;p15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despliegue</a:t>
            </a:r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10894875" y="6346888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ver documento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6813" y="1633350"/>
            <a:ext cx="7998825" cy="502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Maquetación</a:t>
            </a: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</a:t>
            </a: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00" y="1713875"/>
            <a:ext cx="5699725" cy="27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525" y="1643074"/>
            <a:ext cx="5512501" cy="27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150" y="4528425"/>
            <a:ext cx="4994377" cy="2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500" y="4528425"/>
            <a:ext cx="5159824" cy="21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Control de versiones  </a:t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11067000" y="6365326"/>
            <a:ext cx="225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ver </a:t>
            </a:r>
            <a:r>
              <a:rPr b="0" i="0" lang="es-MX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Githap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304" y="3537428"/>
            <a:ext cx="8076075" cy="29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907" y="1570222"/>
            <a:ext cx="8192871" cy="185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35821" y="1746261"/>
            <a:ext cx="3495272" cy="278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199" name="Google Shape;19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4998126" y="2968556"/>
            <a:ext cx="5805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Johan Sneider Madrigal Tique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David Santiago Moralez Pachón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María Alejandra Villazón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弊社、取り扱い商品の条件 | 【美容ディーラー】 ビューティベンダー株式会社" id="108" name="Google Shape;108;p16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644" y="2340091"/>
            <a:ext cx="4071377" cy="3505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Formulación del Proyecto </a:t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7376088" y="2782710"/>
            <a:ext cx="2648057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MX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EduMultiPro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7"/>
          <p:cNvCxnSpPr/>
          <p:nvPr/>
        </p:nvCxnSpPr>
        <p:spPr>
          <a:xfrm>
            <a:off x="5736000" y="3802198"/>
            <a:ext cx="720000" cy="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17"/>
          <p:cNvSpPr txBox="1"/>
          <p:nvPr/>
        </p:nvSpPr>
        <p:spPr>
          <a:xfrm>
            <a:off x="5652117" y="3969098"/>
            <a:ext cx="6096000" cy="160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digital de multi herramientas ofrece un portal que se centra 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punto de acceso único para estudiantes, docentes y administradores, donde podrán encontrar toda la información relevante del colegio de manera rápida y sencilla. Desde novedades institucionales hasta horarios de clases, tareas y trabajos asignados, todo está disponible en un solo lugar, facilitando la organización y la accesibilidad de la información educativa.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068" y="2227476"/>
            <a:ext cx="3774283" cy="3483245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119" name="Google Shape;119;p17"/>
          <p:cNvSpPr txBox="1"/>
          <p:nvPr/>
        </p:nvSpPr>
        <p:spPr>
          <a:xfrm>
            <a:off x="10555111" y="6219473"/>
            <a:ext cx="14526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Ver Documento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8806" y="2167260"/>
            <a:ext cx="5848927" cy="357104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18"/>
          <p:cNvCxnSpPr>
            <a:stCxn id="125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7" name="Google Shape;127;p18"/>
          <p:cNvSpPr txBox="1"/>
          <p:nvPr/>
        </p:nvSpPr>
        <p:spPr>
          <a:xfrm>
            <a:off x="1200296" y="2890968"/>
            <a:ext cx="4782900" cy="21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implementar una plataforma digital integral que centralice y optimice la gestión académica y administrativa en instituciones educativas con múltiples herramientas esenciales para docentes y estudiantes, facilitando la comunicación, la organización y el acceso a la información educativa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10336392" y="6362083"/>
            <a:ext cx="17213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Ver Documento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p19"/>
          <p:cNvCxnSpPr>
            <a:stCxn id="133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19"/>
          <p:cNvSpPr txBox="1"/>
          <p:nvPr/>
        </p:nvSpPr>
        <p:spPr>
          <a:xfrm>
            <a:off x="324868" y="1837010"/>
            <a:ext cx="5547900" cy="5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0" i="0" lang="es-MX" sz="161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-Diseñar un portal educativo donde se publique todo tipo de noticias relevantes de la institución.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61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0" i="0" lang="es-MX" sz="161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-Centralizar la administración de cursos, horarios, materias, boletines y planillas para mejorar la eficiencia en la organización educativa.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61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0" i="0" lang="es-MX" sz="161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-Implementar un área de asignación y entrega de trabajos.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61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14"/>
              <a:buFont typeface="Arial"/>
              <a:buNone/>
            </a:pPr>
            <a:r>
              <a:rPr b="0" i="0" lang="es-MX" sz="161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-Ofrecer un espacio digital donde los estudiantes puedan consultar notas, tareas, y otros recursos académicos de manera ágil y accesible.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8287" lvl="0" marL="28575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61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0" i="0" lang="es-MX" sz="161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-Crear una plataforma digital de múltiples funciones con el fin de mejorar la calidad y la formación de los aprendices que pertenezcan al entorno educativo.</a:t>
            </a:r>
            <a:endParaRPr b="0" i="0" sz="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013" y="1376457"/>
            <a:ext cx="4118499" cy="451346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10505453" y="6330202"/>
            <a:ext cx="16865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Ver Documento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Entidad </a:t>
            </a: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Relación</a:t>
            </a:r>
            <a:endParaRPr/>
          </a:p>
        </p:txBody>
      </p:sp>
      <p:sp>
        <p:nvSpPr>
          <p:cNvPr id="143" name="Google Shape;143;p20"/>
          <p:cNvSpPr txBox="1"/>
          <p:nvPr/>
        </p:nvSpPr>
        <p:spPr>
          <a:xfrm>
            <a:off x="10774850" y="6242850"/>
            <a:ext cx="194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ver formato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Notación</a:t>
            </a: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crows foot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25" y="2122025"/>
            <a:ext cx="10111625" cy="44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Modelo Relacional</a:t>
            </a: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10847700" y="6210033"/>
            <a:ext cx="134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800" u="none" cap="none" strike="noStrik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ver formato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MX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25" y="1707525"/>
            <a:ext cx="10260001" cy="485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Diccionario de Datos</a:t>
            </a: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10444477" y="63729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0" i="0" lang="es-MX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s-MX" sz="1800" u="none" cap="none" strike="noStrike">
                <a:solidFill>
                  <a:schemeClr val="hlink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Tabulación</a:t>
            </a:r>
            <a:r>
              <a:rPr b="0" i="0" lang="es-MX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900" y="1568050"/>
            <a:ext cx="10363201" cy="490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Clases</a:t>
            </a: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</a:t>
            </a:r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10857250" y="64578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ver documento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25" y="1737875"/>
            <a:ext cx="10401025" cy="45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